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81" d="100"/>
          <a:sy n="81" d="100"/>
        </p:scale>
        <p:origin x="477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402AC-BA5B-49A5-9C02-812B9162A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4BCF4-F73F-4A7F-950A-66C6A8884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5378C-C715-4DA3-BE7A-AE4DBEBF6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499-9C03-40D2-B1A9-6C03E0E46C8D}" type="datetimeFigureOut">
              <a:rPr lang="es-MX" smtClean="0"/>
              <a:t>18/09/2018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3CB88-6124-49A8-8849-C959E7BE2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E060F-6A85-4426-BD1C-97B6DE750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26B12-5E39-4FFB-9E7C-6C93147C4F2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00828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C5282-CF21-475A-8AFF-095D152C2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291F5-AC97-4A39-92E1-BE1CD9FECB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C3EC9-2FC4-49F3-87A1-BA308058C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499-9C03-40D2-B1A9-6C03E0E46C8D}" type="datetimeFigureOut">
              <a:rPr lang="es-MX" smtClean="0"/>
              <a:t>18/09/2018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EE355-200F-4C90-B79F-A23475BCC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8173E-C19A-40A3-A567-DEC1D2E4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26B12-5E39-4FFB-9E7C-6C93147C4F2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514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E94507-A273-471D-B0FD-E783DAAA2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93131-A2FD-4A5E-B755-F18CA94CAA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3AB3F-22FD-41E2-94E1-D33C55ED9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499-9C03-40D2-B1A9-6C03E0E46C8D}" type="datetimeFigureOut">
              <a:rPr lang="es-MX" smtClean="0"/>
              <a:t>18/09/2018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79D24-6CBE-4512-816B-BD2B00DB2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675DD-459A-452E-88D0-3E0A70446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26B12-5E39-4FFB-9E7C-6C93147C4F2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0095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42C4-FA31-4517-A3AD-66480FBA4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0F38F-E725-439F-8D0F-5E73965E0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594C4-5772-4E34-BBAE-196CC6468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499-9C03-40D2-B1A9-6C03E0E46C8D}" type="datetimeFigureOut">
              <a:rPr lang="es-MX" smtClean="0"/>
              <a:t>18/09/2018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18990-71AD-4091-8363-9D42CAB6E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BCB4D-BE54-4ACB-8A67-66A5D6DFC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26B12-5E39-4FFB-9E7C-6C93147C4F2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2859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E2515-5A18-49F6-8222-59E56C2E2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BB587-BB91-4BC5-BED4-F7F02E55C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2961D-F187-469E-8979-022261710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499-9C03-40D2-B1A9-6C03E0E46C8D}" type="datetimeFigureOut">
              <a:rPr lang="es-MX" smtClean="0"/>
              <a:t>18/09/2018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C2CE0-9380-428E-AF38-90B59D3DF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3DBBA-BCA4-4304-8A85-27C67BC8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26B12-5E39-4FFB-9E7C-6C93147C4F2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1649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E6073-F741-453C-90B5-77226011B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957C1-A87B-47E4-A35A-C792B73BF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87F24-3FFF-4C40-8C9A-A3A359F7F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E663A-EFCE-4B95-9CAF-8244F918D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499-9C03-40D2-B1A9-6C03E0E46C8D}" type="datetimeFigureOut">
              <a:rPr lang="es-MX" smtClean="0"/>
              <a:t>18/09/2018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705F9B-B4FC-4CCB-9348-229C4DF3A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E71B8-EDCC-43AA-8733-CC5970A90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26B12-5E39-4FFB-9E7C-6C93147C4F2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841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7EE5B-0279-44B4-A1CA-C7D6A56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E8EB2-BBED-4481-B9C1-8DB1DCCF2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04700-2BF7-48E8-A593-E72BBCBD7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5B687B-941C-43B2-97F9-D112948A93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8D7F71-C201-4E91-AB75-9093ECDE93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CFE28E-8E86-4AE0-AE0D-C1EA86A42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499-9C03-40D2-B1A9-6C03E0E46C8D}" type="datetimeFigureOut">
              <a:rPr lang="es-MX" smtClean="0"/>
              <a:t>18/09/2018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C10D78-AE73-474C-98CF-D91D4AC1C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6D821A-7BF3-44D1-AF57-4CF78B134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26B12-5E39-4FFB-9E7C-6C93147C4F2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77303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CCA7A-48F7-44D8-AEEC-AB2323CD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1BECC3-8C15-4DE8-8128-3B0A43F74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499-9C03-40D2-B1A9-6C03E0E46C8D}" type="datetimeFigureOut">
              <a:rPr lang="es-MX" smtClean="0"/>
              <a:t>18/09/2018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EC8751-61D0-4ACD-B676-C763A913A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7A2B5-E340-4845-916E-F2C04D5CF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26B12-5E39-4FFB-9E7C-6C93147C4F2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22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180886-693F-4806-A951-DC2C89B8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499-9C03-40D2-B1A9-6C03E0E46C8D}" type="datetimeFigureOut">
              <a:rPr lang="es-MX" smtClean="0"/>
              <a:t>18/09/2018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602387-7B3E-43BD-9480-193B472F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34D02-BFF5-4D45-AA21-8DABB638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26B12-5E39-4FFB-9E7C-6C93147C4F2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4624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FAFFA-81C3-4B76-B059-50C7CB245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0F733-423A-4976-8FDE-66B96D8EA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11F08-A095-4CBD-BA8D-CA2AEC522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73B00-BA67-49D9-83FC-1CB18C0EA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499-9C03-40D2-B1A9-6C03E0E46C8D}" type="datetimeFigureOut">
              <a:rPr lang="es-MX" smtClean="0"/>
              <a:t>18/09/2018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A3153-F64E-4F37-AD5B-93CE5486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6901E-E349-4FD2-9D99-B449363A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26B12-5E39-4FFB-9E7C-6C93147C4F2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99538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C4802-FF5E-42E7-B16A-88E1A1D1F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4108F1-C751-4E90-B7A3-0A4136A34D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14F95-DD9A-4391-89D5-B3A9B0DA0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DAC95A-0BA4-4099-A579-CA81269F9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499-9C03-40D2-B1A9-6C03E0E46C8D}" type="datetimeFigureOut">
              <a:rPr lang="es-MX" smtClean="0"/>
              <a:t>18/09/2018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3853D-E81C-4AE5-9CD0-30466210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634D4-8F88-4D3A-BD41-270E0625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26B12-5E39-4FFB-9E7C-6C93147C4F2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5904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AAEFD9-66EC-44FA-AF86-565747948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DB0BD-10BA-4261-9B72-400A72075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D3240-B065-45B9-9F28-1BA73D3D8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3B499-9C03-40D2-B1A9-6C03E0E46C8D}" type="datetimeFigureOut">
              <a:rPr lang="es-MX" smtClean="0"/>
              <a:t>18/09/2018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DE2BA-919B-425B-A1DC-0A43C94EAC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E2653-B48C-4118-A458-B95EAC697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26B12-5E39-4FFB-9E7C-6C93147C4F2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6879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B3C1E-3E0E-4913-B8B1-75148E649E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1A193-F0BB-4A49-B234-79EAF09350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0B602-F15E-4458-A400-31C4FF900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39" t="14991" r="16271" b="1921"/>
          <a:stretch/>
        </p:blipFill>
        <p:spPr>
          <a:xfrm>
            <a:off x="1335437" y="256617"/>
            <a:ext cx="9521126" cy="650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05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855D30-B61E-485C-A94D-A4594522C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2" t="34953" r="9746" b="16610"/>
          <a:stretch/>
        </p:blipFill>
        <p:spPr>
          <a:xfrm>
            <a:off x="351295" y="1425844"/>
            <a:ext cx="11415715" cy="368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96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E5BB27-A33E-423B-AFD0-19FB7C67A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0" t="48286" r="10212" b="29793"/>
          <a:stretch/>
        </p:blipFill>
        <p:spPr>
          <a:xfrm>
            <a:off x="817667" y="317807"/>
            <a:ext cx="10095721" cy="1743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65C74D-35F8-4560-B9D9-2A4F91466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59" t="52203" r="3264" b="34963"/>
          <a:stretch/>
        </p:blipFill>
        <p:spPr>
          <a:xfrm>
            <a:off x="914400" y="3211932"/>
            <a:ext cx="9952493" cy="887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8AF945-6800-4BFD-A713-B326D24F6D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83" t="38795" r="19619" b="49227"/>
          <a:stretch/>
        </p:blipFill>
        <p:spPr>
          <a:xfrm>
            <a:off x="750508" y="1977508"/>
            <a:ext cx="10356703" cy="1136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3569F6-FAE6-407F-A430-1D96665338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6" t="14937" r="17542" b="56195"/>
          <a:stretch/>
        </p:blipFill>
        <p:spPr>
          <a:xfrm>
            <a:off x="750508" y="4327000"/>
            <a:ext cx="10332203" cy="206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79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16584D-9DD7-43BC-B66A-19E9157D7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94" t="21670" r="7927" b="65001"/>
          <a:stretch/>
        </p:blipFill>
        <p:spPr>
          <a:xfrm>
            <a:off x="1143465" y="874143"/>
            <a:ext cx="9271494" cy="104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4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3801-035E-4978-BAAD-296D1954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55AB9-587E-4FF1-9CB7-268E33B5E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F3151-1F8A-4593-BDE7-56AF01F3F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57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Pedro Antonio Gámez Hernández</dc:creator>
  <cp:lastModifiedBy>Pedro Antonio Gámez Hernández</cp:lastModifiedBy>
  <cp:revision>10</cp:revision>
  <dcterms:created xsi:type="dcterms:W3CDTF">2018-09-17T05:48:47Z</dcterms:created>
  <dcterms:modified xsi:type="dcterms:W3CDTF">2018-09-18T15:41:18Z</dcterms:modified>
</cp:coreProperties>
</file>